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0" r:id="rId5"/>
    <p:sldId id="276" r:id="rId6"/>
    <p:sldId id="288" r:id="rId7"/>
    <p:sldId id="275" r:id="rId8"/>
    <p:sldId id="277" r:id="rId9"/>
    <p:sldId id="278" r:id="rId10"/>
    <p:sldId id="281" r:id="rId11"/>
    <p:sldId id="289" r:id="rId12"/>
    <p:sldId id="290" r:id="rId13"/>
    <p:sldId id="261" r:id="rId14"/>
    <p:sldId id="279" r:id="rId15"/>
    <p:sldId id="280" r:id="rId16"/>
    <p:sldId id="265" r:id="rId17"/>
    <p:sldId id="282" r:id="rId18"/>
    <p:sldId id="274" r:id="rId19"/>
    <p:sldId id="283" r:id="rId20"/>
    <p:sldId id="285" r:id="rId21"/>
    <p:sldId id="267" r:id="rId22"/>
    <p:sldId id="284" r:id="rId23"/>
    <p:sldId id="286" r:id="rId24"/>
    <p:sldId id="287" r:id="rId25"/>
    <p:sldId id="270" r:id="rId2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2D074AED-9971-4E4D-AA33-ADD61367D898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7EB3ABAC-C992-474A-A640-70D32695C858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28394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4AED-9971-4E4D-AA33-ADD61367D898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ABAC-C992-474A-A640-70D32695C85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6615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4AED-9971-4E4D-AA33-ADD61367D898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ABAC-C992-474A-A640-70D32695C858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20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4AED-9971-4E4D-AA33-ADD61367D898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ABAC-C992-474A-A640-70D32695C85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269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4AED-9971-4E4D-AA33-ADD61367D898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ABAC-C992-474A-A640-70D32695C85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5651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4AED-9971-4E4D-AA33-ADD61367D898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ABAC-C992-474A-A640-70D32695C85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210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4AED-9971-4E4D-AA33-ADD61367D898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ABAC-C992-474A-A640-70D32695C858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00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4AED-9971-4E4D-AA33-ADD61367D898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ABAC-C992-474A-A640-70D32695C858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651391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4AED-9971-4E4D-AA33-ADD61367D898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ABAC-C992-474A-A640-70D32695C858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542441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4AED-9971-4E4D-AA33-ADD61367D898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ABAC-C992-474A-A640-70D32695C85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7041384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4AED-9971-4E4D-AA33-ADD61367D898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ABAC-C992-474A-A640-70D32695C858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209246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4AED-9971-4E4D-AA33-ADD61367D898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ABAC-C992-474A-A640-70D32695C85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2158224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4AED-9971-4E4D-AA33-ADD61367D898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ABAC-C992-474A-A640-70D32695C858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277092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4AED-9971-4E4D-AA33-ADD61367D898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ABAC-C992-474A-A640-70D32695C858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624539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4AED-9971-4E4D-AA33-ADD61367D898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ABAC-C992-474A-A640-70D32695C85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4141758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4AED-9971-4E4D-AA33-ADD61367D898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ABAC-C992-474A-A640-70D32695C858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640706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4AED-9971-4E4D-AA33-ADD61367D898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ABAC-C992-474A-A640-70D32695C85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6146414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D074AED-9971-4E4D-AA33-ADD61367D898}" type="datetimeFigureOut">
              <a:rPr lang="pl-PL" smtClean="0"/>
              <a:pPr/>
              <a:t>12.03.2021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EB3ABAC-C992-474A-A640-70D32695C85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033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ransition spd="slow">
    <p:wheel spokes="8"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7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7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7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75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971600" y="1700808"/>
            <a:ext cx="7488832" cy="2304256"/>
          </a:xfrm>
        </p:spPr>
        <p:txBody>
          <a:bodyPr>
            <a:noAutofit/>
          </a:bodyPr>
          <a:lstStyle/>
          <a:p>
            <a:pPr algn="ctr"/>
            <a:r>
              <a:rPr lang="pl-P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ZAPRASZAMY  DO  NASZEGO  </a:t>
            </a:r>
            <a:r>
              <a:rPr lang="pl-PL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ODDZIAŁU PRZEDSZKOLNEGO</a:t>
            </a:r>
          </a:p>
          <a:p>
            <a:pPr algn="ctr"/>
            <a:r>
              <a:rPr lang="pl-PL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rzy Szkole Podstawowej im. Janka Zawiszy w Przedborzu</a:t>
            </a:r>
            <a:endParaRPr lang="pl-PL" sz="1800" dirty="0"/>
          </a:p>
        </p:txBody>
      </p:sp>
      <p:pic>
        <p:nvPicPr>
          <p:cNvPr id="3074" name="Picture 2" descr="C:\Users\P9\Desktop\witamy w naszym pl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9144000" cy="272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300314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76672"/>
            <a:ext cx="3611893" cy="27089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4427984" cy="3320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315" y="3284984"/>
            <a:ext cx="5288499" cy="29696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09" y="2492896"/>
            <a:ext cx="2754306" cy="3672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50123011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41148" y="3543787"/>
            <a:ext cx="1919282" cy="34178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61048"/>
            <a:ext cx="4187300" cy="2351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6" y="476672"/>
            <a:ext cx="4416490" cy="3312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842" y="476672"/>
            <a:ext cx="3611893" cy="27089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42859"/>
            <a:ext cx="2843808" cy="21328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27736599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77072"/>
            <a:ext cx="2843808" cy="21328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717032"/>
            <a:ext cx="3419872" cy="25649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149080"/>
            <a:ext cx="2843808" cy="21328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560" y="548680"/>
            <a:ext cx="3328756" cy="24965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8" y="1873167"/>
            <a:ext cx="3131840" cy="23488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80343"/>
            <a:ext cx="3419872" cy="25649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0366" y="2376989"/>
            <a:ext cx="2609528" cy="19571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774" y="578670"/>
            <a:ext cx="1723339" cy="30689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20497556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ŚWIĘTUJEMY  WAŻNE  WYDARZENIA</a:t>
            </a:r>
            <a:r>
              <a:rPr lang="pl-PL" dirty="0"/>
              <a:t>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Pasowanie  na  Przedszkolaka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Zabawy  i  wróżby  Andrzejkowe,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Mikołajki,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Jasełka ze spotkaniem opłatkowym,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Dzień  Babci  i  Dziadka,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Zabawa  karnawałowa  z  rodzicami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Święta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Majowe,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Dzień  Mamy  i 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Taty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06405301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63" y="764704"/>
            <a:ext cx="3491880" cy="26189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63" y="3717032"/>
            <a:ext cx="3323861" cy="24928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836712"/>
            <a:ext cx="4137924" cy="5517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47399864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4128458" cy="3096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01008"/>
            <a:ext cx="3635896" cy="27269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22960"/>
            <a:ext cx="3912434" cy="29343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81929"/>
            <a:ext cx="457200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68473119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BIERZEMY  UDZIAŁ  W  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Projektach i programach ogólnopolskich,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Międzyprzedszkolnej</a:t>
            </a: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Olimpiadzie  Sportowej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Przeglądzie kolęd i pastorałek,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Przeglądzie teatralnym,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onkursach  plastycznych i muzycznych.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17950569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3803915" cy="28529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12976"/>
            <a:ext cx="3888432" cy="29163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798" y="647691"/>
            <a:ext cx="3347864" cy="25108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630392"/>
            <a:ext cx="4704523" cy="3528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29851941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JESTEŚMY INNOWACYJNI: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REALIZUJEMY INNOWACJE PEDAGOGICZNE WSPIERAJĄCE ROZWÓJ TALETÓW </a:t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ZAINTERESOWAŃ PODOPIECZNYCH,</a:t>
            </a:r>
          </a:p>
          <a:p>
            <a:pPr algn="ctr"/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STOSUJEMY NOWOCZESNE TECHNOLOGIE,</a:t>
            </a:r>
          </a:p>
          <a:p>
            <a:pPr algn="ctr"/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ORGANIZUJEMY WYCIECZKI </a:t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CIEKAWYCH MIEJSC.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8244771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2" y="620688"/>
            <a:ext cx="3707904" cy="27809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57" y="3573016"/>
            <a:ext cx="3360374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24944"/>
            <a:ext cx="4499992" cy="33749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279" y="538448"/>
            <a:ext cx="1700454" cy="30466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73" y="701082"/>
            <a:ext cx="2748306" cy="20612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27040174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WITAMY  W  NASZYM  PRZEDSZKOLU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ODDZIAŁ PRZEDSZKOLNY PRZY SZKOLE PODSTWAWOWEJ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IM. JANKA ZAWISZY W PRZEDBORZU</a:t>
            </a:r>
            <a:endParaRPr lang="pl-PL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PRZEDBÓRZ 153</a:t>
            </a:r>
            <a:endParaRPr lang="pl-PL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36– </a:t>
            </a:r>
            <a:r>
              <a:rPr lang="pl-PL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l-P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  KOLBUSZOWA</a:t>
            </a:r>
            <a:endParaRPr lang="pl-PL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TEL. </a:t>
            </a:r>
            <a:r>
              <a:rPr lang="de-DE" b="1" dirty="0" smtClean="0"/>
              <a:t>17 </a:t>
            </a:r>
            <a:r>
              <a:rPr lang="de-DE" b="1" dirty="0"/>
              <a:t>744 68 </a:t>
            </a:r>
            <a:r>
              <a:rPr lang="de-DE" b="1" dirty="0" smtClean="0"/>
              <a:t>44</a:t>
            </a:r>
            <a:endParaRPr lang="pl-PL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l-P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www.spprzedb.kolbuszowa.pl</a:t>
            </a:r>
            <a:endParaRPr lang="pl-PL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l-PL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Facebook – </a:t>
            </a:r>
            <a:r>
              <a:rPr lang="pl-P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Kraina </a:t>
            </a:r>
            <a:r>
              <a:rPr lang="pl-PL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rzedszkolaka- Przedbórz</a:t>
            </a:r>
            <a:endParaRPr lang="pl-PL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343162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73" y="3485506"/>
            <a:ext cx="3728573" cy="27964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7" y="3356991"/>
            <a:ext cx="3925027" cy="29437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28" y="505590"/>
            <a:ext cx="3995936" cy="29969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07" y="558771"/>
            <a:ext cx="3902325" cy="27262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90983100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BAWIMY  SIĘ  RAZEM                             Z  RODZICAMI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Font typeface="Wingdings" panose="05000000000000000000" pitchFamily="2" charset="2"/>
              <a:buChar char="q"/>
            </a:pPr>
            <a:endParaRPr lang="pl-PL" dirty="0"/>
          </a:p>
          <a:p>
            <a:pPr algn="ctr">
              <a:buFont typeface="Wingdings" panose="05000000000000000000" pitchFamily="2" charset="2"/>
              <a:buChar char="q"/>
            </a:pPr>
            <a:r>
              <a:rPr lang="pl-P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 festynach  rodzinnych,</a:t>
            </a:r>
          </a:p>
          <a:p>
            <a:pPr algn="ctr">
              <a:buFont typeface="Wingdings" panose="05000000000000000000" pitchFamily="2" charset="2"/>
              <a:buChar char="q"/>
            </a:pPr>
            <a:r>
              <a:rPr lang="pl-P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 zajęciach  otwartych,</a:t>
            </a:r>
          </a:p>
          <a:p>
            <a:pPr algn="ctr">
              <a:buFont typeface="Wingdings" panose="05000000000000000000" pitchFamily="2" charset="2"/>
              <a:buChar char="q"/>
            </a:pPr>
            <a:r>
              <a:rPr lang="pl-P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podczas  zajęć  adaptacyjnych.</a:t>
            </a:r>
          </a:p>
        </p:txBody>
      </p:sp>
    </p:spTree>
    <p:extLst>
      <p:ext uri="{BB962C8B-B14F-4D97-AF65-F5344CB8AC3E}">
        <p14:creationId xmlns:p14="http://schemas.microsoft.com/office/powerpoint/2010/main" val="53078491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45024"/>
            <a:ext cx="4572000" cy="25673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3803915" cy="28529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79004"/>
            <a:ext cx="3219444" cy="5733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02296957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WSPÓŁPRACUJEMY :</a:t>
            </a:r>
            <a:endParaRPr lang="pl-PL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>
              <a:buFont typeface="Wingdings" panose="05000000000000000000" pitchFamily="2" charset="2"/>
              <a:buChar char="q"/>
            </a:pPr>
            <a:endParaRPr lang="pl-PL" dirty="0"/>
          </a:p>
          <a:p>
            <a:pPr algn="ctr">
              <a:buFont typeface="Wingdings" panose="05000000000000000000" pitchFamily="2" charset="2"/>
              <a:buChar char="q"/>
            </a:pPr>
            <a:r>
              <a:rPr lang="pl-PL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 środowiskiem lokalnym,</a:t>
            </a:r>
            <a:endParaRPr lang="pl-PL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q"/>
            </a:pPr>
            <a:r>
              <a:rPr lang="pl-PL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instytucjami i innymi placówkami oświatowymi,</a:t>
            </a:r>
            <a:endParaRPr lang="pl-PL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q"/>
            </a:pPr>
            <a:r>
              <a:rPr lang="pl-P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apraszamy ciekawych gości.</a:t>
            </a:r>
            <a:endParaRPr lang="pl-PL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38912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3995936" cy="29969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3429000"/>
            <a:ext cx="3779912" cy="28349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007" y="594250"/>
            <a:ext cx="3803915" cy="28529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59553"/>
            <a:ext cx="3161432" cy="17752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27" y="3545632"/>
            <a:ext cx="3707904" cy="27809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21657337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pl-PL" sz="6500" b="1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65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 </a:t>
            </a:r>
            <a:r>
              <a:rPr lang="pl-PL" sz="6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ZOBACZENIA                           W  NASZYM  PRZEDSZKOLU</a:t>
            </a:r>
          </a:p>
          <a:p>
            <a:pPr marL="0" indent="0" algn="ctr">
              <a:buNone/>
            </a:pPr>
            <a:endParaRPr lang="pl-PL" sz="65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427017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  PRZEDSZKOLU: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przedszkole  jest  placówką  publiczną</a:t>
            </a: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czynne  od  poniedziałku  do  piątku  w godzinach                            </a:t>
            </a: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  7</a:t>
            </a:r>
            <a:r>
              <a:rPr lang="pl-PL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pl-PL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pl-PL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obejmuje  edukację  dzieci  w  wieku  od  3 – 6  </a:t>
            </a: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 - 2 grupy,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kadra  pedagogiczna  to  nauczyciele  o  wysokich  kwalifikacjach,  systematycznie  wzbogacająca  swój  warsztat  pracy,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zapewniamy  dzieciom  opiekę  w  atmosferze  życzliwości,  akceptacji,  szacunku,  bezpieczeństwa,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nasze  przedszkole  to  miejsce  bezpieczne  i  przyjazne  każdemu  dziecku.</a:t>
            </a:r>
          </a:p>
        </p:txBody>
      </p:sp>
    </p:spTree>
    <p:extLst>
      <p:ext uri="{BB962C8B-B14F-4D97-AF65-F5344CB8AC3E}">
        <p14:creationId xmlns:p14="http://schemas.microsoft.com/office/powerpoint/2010/main" val="160580256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WYPOSAŻENIE: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sale do zajęć,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sala 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 ćwiczeń  ruchowych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gród i plac zabaw,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sala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komputerowa,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nowoczesny  sprzęt: 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 dotykowy, 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telewizor, 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wieże  stereofoniczne, 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laptopy, tablety,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roboty- </a:t>
            </a:r>
            <a:r>
              <a:rPr lang="pl-P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sprzęt  nagłaśniający,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szybki  bezprzewodowy  internet.</a:t>
            </a:r>
          </a:p>
        </p:txBody>
      </p:sp>
    </p:spTree>
    <p:extLst>
      <p:ext uri="{BB962C8B-B14F-4D97-AF65-F5344CB8AC3E}">
        <p14:creationId xmlns:p14="http://schemas.microsoft.com/office/powerpoint/2010/main" val="3156121150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5" y="476672"/>
            <a:ext cx="4059067" cy="22793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746" y="459589"/>
            <a:ext cx="3096344" cy="41284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36912"/>
            <a:ext cx="4416491" cy="3312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65" y="4077072"/>
            <a:ext cx="2771800" cy="2078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2483613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21088"/>
            <a:ext cx="2651787" cy="19888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76672"/>
            <a:ext cx="5148064" cy="38610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013" y="3861048"/>
            <a:ext cx="3131840" cy="23488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90364"/>
            <a:ext cx="3803915" cy="28529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79174" y="2361051"/>
            <a:ext cx="1628800" cy="29006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307" y="4444507"/>
            <a:ext cx="2953732" cy="16586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56771472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PROWADZIMY ZAJĘCIA: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Dydaktyczne: matematyczne, przyrodnicze, językowe, plastyczne, </a:t>
            </a:r>
            <a:r>
              <a:rPr lang="pl-PL" dirty="0" smtClean="0"/>
              <a:t>techniczne,</a:t>
            </a:r>
            <a:endParaRPr lang="pl-PL" dirty="0" smtClean="0"/>
          </a:p>
          <a:p>
            <a:r>
              <a:rPr lang="pl-PL" dirty="0" smtClean="0"/>
              <a:t>Ruchowe</a:t>
            </a:r>
            <a:r>
              <a:rPr lang="pl-PL" dirty="0" smtClean="0"/>
              <a:t>,</a:t>
            </a:r>
          </a:p>
          <a:p>
            <a:r>
              <a:rPr lang="pl-PL" dirty="0" smtClean="0"/>
              <a:t> Język </a:t>
            </a:r>
            <a:r>
              <a:rPr lang="pl-PL" dirty="0" smtClean="0"/>
              <a:t>angielski,</a:t>
            </a:r>
          </a:p>
          <a:p>
            <a:r>
              <a:rPr lang="pl-PL" dirty="0" smtClean="0"/>
              <a:t>Religię,</a:t>
            </a:r>
          </a:p>
          <a:p>
            <a:r>
              <a:rPr lang="pl-PL" dirty="0" smtClean="0"/>
              <a:t>Logopedyczne</a:t>
            </a:r>
            <a:r>
              <a:rPr lang="pl-PL" dirty="0" smtClean="0"/>
              <a:t>,</a:t>
            </a:r>
          </a:p>
          <a:p>
            <a:r>
              <a:rPr lang="pl-PL" dirty="0" smtClean="0"/>
              <a:t>Rytmikę,</a:t>
            </a:r>
            <a:endParaRPr lang="pl-PL" dirty="0" smtClean="0"/>
          </a:p>
          <a:p>
            <a:r>
              <a:rPr lang="pl-PL" dirty="0" smtClean="0"/>
              <a:t>Z zastosowaniem nowoczesnych technologii.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848892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7577" y="1013309"/>
            <a:ext cx="4293096" cy="32198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1275" y="1166326"/>
            <a:ext cx="3212976" cy="24097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21" y="1600293"/>
            <a:ext cx="2637290" cy="47251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4" y="620688"/>
            <a:ext cx="3131840" cy="23488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599" y="4597483"/>
            <a:ext cx="2467799" cy="18508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998322"/>
            <a:ext cx="5112568" cy="24277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69743328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3923928" cy="29429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306" y="3221042"/>
            <a:ext cx="4224470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153" y="331627"/>
            <a:ext cx="4141958" cy="31064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80" y="3284984"/>
            <a:ext cx="3816424" cy="28623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1840" y="2852936"/>
            <a:ext cx="3163843" cy="17796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16435933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TM10001106[[fn=Znaczek]]</Template>
  <TotalTime>583</TotalTime>
  <Words>305</Words>
  <Application>Microsoft Office PowerPoint</Application>
  <PresentationFormat>Pokaz na ekranie (4:3)</PresentationFormat>
  <Paragraphs>68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0" baseType="lpstr">
      <vt:lpstr>Arial</vt:lpstr>
      <vt:lpstr>Garamond</vt:lpstr>
      <vt:lpstr>Times New Roman</vt:lpstr>
      <vt:lpstr>Wingdings</vt:lpstr>
      <vt:lpstr>Organiczny</vt:lpstr>
      <vt:lpstr>                                                                 </vt:lpstr>
      <vt:lpstr>WITAMY  W  NASZYM  PRZEDSZKOLU</vt:lpstr>
      <vt:lpstr>O  PRZEDSZKOLU:</vt:lpstr>
      <vt:lpstr>WYPOSAŻENIE:</vt:lpstr>
      <vt:lpstr>Prezentacja programu PowerPoint</vt:lpstr>
      <vt:lpstr>Prezentacja programu PowerPoint</vt:lpstr>
      <vt:lpstr>PROWADZIMY ZAJĘCIA: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ŚWIĘTUJEMY  WAŻNE  WYDARZENIA:</vt:lpstr>
      <vt:lpstr>Prezentacja programu PowerPoint</vt:lpstr>
      <vt:lpstr>Prezentacja programu PowerPoint</vt:lpstr>
      <vt:lpstr>BIERZEMY  UDZIAŁ  W  :</vt:lpstr>
      <vt:lpstr>Prezentacja programu PowerPoint</vt:lpstr>
      <vt:lpstr>JESTEŚMY INNOWACYJNI:</vt:lpstr>
      <vt:lpstr>Prezentacja programu PowerPoint</vt:lpstr>
      <vt:lpstr>Prezentacja programu PowerPoint</vt:lpstr>
      <vt:lpstr>BAWIMY  SIĘ  RAZEM                             Z  RODZICAMI</vt:lpstr>
      <vt:lpstr>Prezentacja programu PowerPoint</vt:lpstr>
      <vt:lpstr>WSPÓŁPRACUJEMY :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ZAPRASZAMY  DO  NASZEGO  PRZEDSZKOLA</dc:title>
  <dc:creator>P9</dc:creator>
  <cp:lastModifiedBy>Student</cp:lastModifiedBy>
  <cp:revision>94</cp:revision>
  <dcterms:created xsi:type="dcterms:W3CDTF">2015-10-09T11:41:44Z</dcterms:created>
  <dcterms:modified xsi:type="dcterms:W3CDTF">2021-03-12T10:09:22Z</dcterms:modified>
</cp:coreProperties>
</file>